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esktop\Clip2net_1704172109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3" y="0"/>
            <a:ext cx="9112127" cy="6811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116632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u="sng" dirty="0" smtClean="0"/>
              <a:t>СКАЖИ «</a:t>
            </a:r>
            <a:r>
              <a:rPr lang="ru-RU" sz="3600" b="1" i="1" u="sng" dirty="0" smtClean="0"/>
              <a:t>НЕТ</a:t>
            </a:r>
            <a:r>
              <a:rPr lang="ru-RU" sz="3200" b="1" i="1" u="sng" dirty="0" smtClean="0"/>
              <a:t>»!!! – застройке СТАРБЕЕВО.</a:t>
            </a:r>
          </a:p>
          <a:p>
            <a:pPr algn="ctr"/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9798" y="4437112"/>
            <a:ext cx="9144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Мы хотим дышать, а не задыхаться!</a:t>
            </a:r>
          </a:p>
          <a:p>
            <a:r>
              <a:rPr lang="ru-RU" b="1" dirty="0" smtClean="0"/>
              <a:t>Мы хотим видеть горизонт, а не подвалы небоскребов!</a:t>
            </a:r>
          </a:p>
          <a:p>
            <a:r>
              <a:rPr lang="ru-RU" b="1" dirty="0" smtClean="0"/>
              <a:t>Мы хотим жить в чистоте</a:t>
            </a:r>
            <a:r>
              <a:rPr lang="ru-RU" b="1" dirty="0"/>
              <a:t> </a:t>
            </a:r>
            <a:r>
              <a:rPr lang="ru-RU" b="1" dirty="0" smtClean="0"/>
              <a:t>и покое, а не в хаусе мегаполиса!</a:t>
            </a:r>
          </a:p>
          <a:p>
            <a:r>
              <a:rPr lang="ru-RU" b="1" dirty="0" smtClean="0"/>
              <a:t>Мы хотим пить воду, а не автомобильную сажу с автодороги!</a:t>
            </a:r>
          </a:p>
          <a:p>
            <a:endParaRPr lang="ru-RU" b="1" dirty="0"/>
          </a:p>
          <a:p>
            <a:pPr algn="ctr"/>
            <a:r>
              <a:rPr lang="ru-RU" sz="2400" b="1" dirty="0" smtClean="0"/>
              <a:t>СКАЖИ – </a:t>
            </a:r>
            <a:r>
              <a:rPr lang="ru-RU" sz="3200" b="1" dirty="0" smtClean="0"/>
              <a:t>«!!СТОП</a:t>
            </a:r>
            <a:r>
              <a:rPr lang="ru-RU" sz="3200" b="1" dirty="0" smtClean="0"/>
              <a:t>!!»</a:t>
            </a:r>
          </a:p>
          <a:p>
            <a:pPr algn="ctr"/>
            <a:r>
              <a:rPr lang="ru-RU" sz="2400" b="1" dirty="0" smtClean="0"/>
              <a:t>Подробности: </a:t>
            </a:r>
            <a:r>
              <a:rPr lang="ru-RU" sz="2400" b="1" dirty="0" smtClean="0"/>
              <a:t> сайт </a:t>
            </a:r>
            <a:r>
              <a:rPr lang="en-US" sz="2400" b="1" u="sng" dirty="0" smtClean="0"/>
              <a:t>www.ecmo.ru</a:t>
            </a:r>
            <a:r>
              <a:rPr lang="en-US" sz="2400" b="1" dirty="0" smtClean="0"/>
              <a:t> </a:t>
            </a:r>
            <a:endParaRPr lang="ru-RU" sz="2400" b="1" dirty="0"/>
          </a:p>
        </p:txBody>
      </p:sp>
      <p:pic>
        <p:nvPicPr>
          <p:cNvPr id="1027" name="Picture 3" descr="C:\Users\Алексей\Desktop\con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20888"/>
            <a:ext cx="3923927" cy="173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40152" y="3566240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Наша  ЖИЗНЬ!</a:t>
            </a:r>
            <a:endParaRPr lang="ru-RU" sz="32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371703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Чужое БУДУЩЕЕ</a:t>
            </a:r>
            <a:endParaRPr lang="ru-RU" b="1" dirty="0"/>
          </a:p>
        </p:txBody>
      </p:sp>
      <p:pic>
        <p:nvPicPr>
          <p:cNvPr id="1028" name="Picture 4" descr="C:\Users\Алексей\Desktop\drawing-rascacielos-1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3" y="676969"/>
            <a:ext cx="2103930" cy="304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79712" y="692696"/>
            <a:ext cx="468052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ПУБЛИЧНЫЕ </a:t>
            </a:r>
            <a:r>
              <a:rPr lang="ru-RU" sz="2400" b="1" dirty="0" smtClean="0"/>
              <a:t>СЛУШАНИЯ</a:t>
            </a:r>
          </a:p>
          <a:p>
            <a:pPr algn="ctr"/>
            <a:r>
              <a:rPr lang="ru-RU" sz="2400" b="1" dirty="0" smtClean="0"/>
              <a:t>по изменению назначения земли в СТАРБЕЕВО</a:t>
            </a:r>
          </a:p>
          <a:p>
            <a:pPr algn="ctr"/>
            <a:r>
              <a:rPr lang="ru-RU" sz="2800" b="1" u="sng" dirty="0"/>
              <a:t>в</a:t>
            </a:r>
            <a:r>
              <a:rPr lang="ru-RU" sz="2800" b="1" u="sng" dirty="0" smtClean="0"/>
              <a:t> пятницу </a:t>
            </a:r>
            <a:r>
              <a:rPr lang="ru-RU" sz="2800" b="1" u="sng" dirty="0" smtClean="0"/>
              <a:t>21 </a:t>
            </a:r>
            <a:r>
              <a:rPr lang="ru-RU" sz="2800" b="1" u="sng" dirty="0" smtClean="0"/>
              <a:t>апреля</a:t>
            </a:r>
            <a:r>
              <a:rPr lang="en-US" sz="2800" b="1" u="sng" dirty="0" smtClean="0"/>
              <a:t> </a:t>
            </a:r>
            <a:r>
              <a:rPr lang="ru-RU" sz="2800" b="1" u="sng" dirty="0" smtClean="0"/>
              <a:t>2017</a:t>
            </a:r>
            <a:r>
              <a:rPr lang="en-US" sz="2800" b="1" u="sng" dirty="0" smtClean="0"/>
              <a:t> </a:t>
            </a:r>
            <a:r>
              <a:rPr lang="ru-RU" sz="2800" b="1" u="sng" dirty="0" smtClean="0"/>
              <a:t>г. </a:t>
            </a:r>
            <a:endParaRPr lang="ru-RU" sz="2800" b="1" u="sng" dirty="0" smtClean="0"/>
          </a:p>
          <a:p>
            <a:pPr algn="ctr"/>
            <a:r>
              <a:rPr lang="ru-RU" sz="2800" b="1" u="sng" dirty="0" smtClean="0"/>
              <a:t>г</a:t>
            </a:r>
            <a:r>
              <a:rPr lang="ru-RU" sz="2800" b="1" u="sng" dirty="0"/>
              <a:t>. Химки, ул. Калинина, д. 4, к. 201</a:t>
            </a:r>
            <a:r>
              <a:rPr lang="ru-RU" sz="2800" b="1" u="sng" dirty="0" smtClean="0"/>
              <a:t>, </a:t>
            </a:r>
          </a:p>
          <a:p>
            <a:pPr algn="ctr"/>
            <a:r>
              <a:rPr lang="ru-RU" sz="2800" b="1" u="sng" dirty="0" smtClean="0"/>
              <a:t>начало 17:00!!!</a:t>
            </a:r>
            <a:endParaRPr lang="ru-RU" sz="2800" b="1" u="sng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347864" y="3911127"/>
            <a:ext cx="2016224" cy="0"/>
          </a:xfrm>
          <a:prstGeom prst="straightConnector1">
            <a:avLst/>
          </a:prstGeom>
          <a:ln w="762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1858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100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Пользователь Windows</cp:lastModifiedBy>
  <cp:revision>23</cp:revision>
  <dcterms:created xsi:type="dcterms:W3CDTF">2017-04-17T17:56:54Z</dcterms:created>
  <dcterms:modified xsi:type="dcterms:W3CDTF">2017-04-18T05:41:39Z</dcterms:modified>
</cp:coreProperties>
</file>